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78" r:id="rId4"/>
    <p:sldId id="260" r:id="rId5"/>
    <p:sldId id="261" r:id="rId6"/>
    <p:sldId id="263" r:id="rId7"/>
    <p:sldId id="257" r:id="rId8"/>
    <p:sldId id="264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59" r:id="rId18"/>
    <p:sldId id="272" r:id="rId19"/>
    <p:sldId id="273" r:id="rId20"/>
    <p:sldId id="279" r:id="rId21"/>
    <p:sldId id="280" r:id="rId22"/>
    <p:sldId id="281" r:id="rId23"/>
    <p:sldId id="283" r:id="rId24"/>
    <p:sldId id="274" r:id="rId25"/>
    <p:sldId id="275" r:id="rId26"/>
    <p:sldId id="276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6D"/>
    <a:srgbClr val="5AA4D6"/>
    <a:srgbClr val="CC0000"/>
    <a:srgbClr val="979984"/>
    <a:srgbClr val="996600"/>
    <a:srgbClr val="018AB4"/>
    <a:srgbClr val="008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8E64-7583-4ACA-8BF3-3376EE25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6A7F4-8198-46EC-8325-531C4DA2A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FA496-60B2-46D3-92FD-BCA778D5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16A1-2DD9-4895-B7F1-2E1B24BCD9B1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B93AE-CAB8-4EC4-9AD0-E028F6D6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7D6F2-9891-4F37-B46C-28EE9BF6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BF2-5E3B-4D16-94A6-4AD9D8D8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2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86FB-793B-4EB0-B50B-6B7DCE4F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53700-FCCC-4C11-B382-6ACDCBB24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C4104-0097-4964-8EF1-9CC8EE76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16A1-2DD9-4895-B7F1-2E1B24BCD9B1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F3CAB-CED1-41C8-9BE8-9B25AF94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706E5-17DA-4B08-BBBA-E5E1E94B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BF2-5E3B-4D16-94A6-4AD9D8D8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0AF418-447B-4FCE-BCA8-3CAA759CA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0EFA6-F6D4-4CC1-979A-C5A21EE3D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6E9A6-B58B-416C-AA75-F8B886FC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16A1-2DD9-4895-B7F1-2E1B24BCD9B1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7E8CC-DE2A-4214-ACBB-6EC917C6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E9684-9EDE-4831-A0AC-864AC4B8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BF2-5E3B-4D16-94A6-4AD9D8D8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F48F-1D7C-4878-BE2B-74F1B338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0014F-575C-4202-A2B2-533D203DB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07A0C-DE0F-4B6C-8ACC-92F5D39C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16A1-2DD9-4895-B7F1-2E1B24BCD9B1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213A1-AC57-4BEB-A206-66252CF3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5B25E-EB59-4FC9-83C1-CC5511F4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BF2-5E3B-4D16-94A6-4AD9D8D8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72BE-BEE0-46AB-9B8B-CEEC1778B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0A47F-A6AD-46C8-81CB-A3E5C1497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C1957-8F6A-4340-8B8E-5B09BEC8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16A1-2DD9-4895-B7F1-2E1B24BCD9B1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403C7-0DAF-4E07-8AD4-C4F0B6E5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C5478-9259-4897-81C3-08B93DB4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BF2-5E3B-4D16-94A6-4AD9D8D8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0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C328-C3CF-488C-9C77-0E9072B0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D8329-B3E5-4F55-B7F2-533487F30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B1807-9513-4312-823E-456CF4871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8B812-B59A-44EC-8B65-62EB4478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16A1-2DD9-4895-B7F1-2E1B24BCD9B1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C4AD6-2BD8-4C84-A16A-10558D205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332A0-7750-48AD-BEFE-D0BB5DF0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BF2-5E3B-4D16-94A6-4AD9D8D8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9092-2251-498A-9908-48E47E2D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6FFAB-F34F-4672-8489-7F2E03C2B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C3B5E-1A4B-40CC-A623-B303B0FFB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C2980-A41A-41CA-B1D9-998A8A0F9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E6DEC-0BEB-46F1-8CE5-461258B52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1B09C-35B5-441A-B029-DD98BCE63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16A1-2DD9-4895-B7F1-2E1B24BCD9B1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0ED064-A4EC-4C3A-93C1-3204563B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04B452-4BC7-4F9B-9175-04B1F616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BF2-5E3B-4D16-94A6-4AD9D8D8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4F21-0499-47EE-8370-A3049DE0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0082B-D914-49D4-AB15-0726F541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16A1-2DD9-4895-B7F1-2E1B24BCD9B1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FA5B8-35F0-45BD-99F7-6C732C96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9034F-6870-471E-8AD8-DC0BBAD2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BF2-5E3B-4D16-94A6-4AD9D8D8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D62D44-0C22-492C-AC59-2C2D708D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16A1-2DD9-4895-B7F1-2E1B24BCD9B1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66FD0-63E3-4FFA-B021-24D465FD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2806D-5441-4E0D-9421-5B4FE95F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BF2-5E3B-4D16-94A6-4AD9D8D8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985C-ED3A-4D91-9A98-BBDCE954A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D0CA7-F0B1-4EE9-8BFF-710388D07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1F4A7-FFE2-4292-BEE8-374511B75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0762C-3AE2-45DA-A1CF-598150F52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16A1-2DD9-4895-B7F1-2E1B24BCD9B1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3B5BD-1961-4577-BA12-340C2BD8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C3104-D513-4332-8F19-54B233CF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BF2-5E3B-4D16-94A6-4AD9D8D8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481C-F411-46C9-A0CA-57C9CD6E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ADCABC-AB0A-4E93-9FB4-3974AB100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19CC0-2EC8-46A8-AF5C-4AE95C263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7F63D-87E4-40F9-A1AD-5BD7997D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16A1-2DD9-4895-B7F1-2E1B24BCD9B1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F013E-8A21-4642-B773-ABC60B25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B7372-02BC-4527-95E7-5921C180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BF2-5E3B-4D16-94A6-4AD9D8D8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94FEEA-CD23-46B3-B66F-4CECB780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79AD1-165D-4B25-BF76-A5AF0AC8C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F8FD2-DF9F-4310-902B-6F5451DDC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216A1-2DD9-4895-B7F1-2E1B24BCD9B1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CFD5D-33C0-4442-AF61-C1D2BDCD0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FF6E6-C789-4299-9441-4B981AC83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DBF2-5E3B-4D16-94A6-4AD9D8D8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9CD6-0CA2-4972-9A4A-C9DE708B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5532437"/>
            <a:ext cx="11839903" cy="1325563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Banner" panose="00000400000000000000" pitchFamily="2" charset="0"/>
              </a:rPr>
              <a:t>I live in the red house.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6F025D-7781-4CEF-93B1-95D538662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4"/>
          <a:stretch/>
        </p:blipFill>
        <p:spPr>
          <a:xfrm>
            <a:off x="15766" y="2395040"/>
            <a:ext cx="4319752" cy="2854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643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C9D0B-FF4A-4AD3-AEC8-DE5A65E2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0090"/>
            <a:ext cx="10515600" cy="1447910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Banner" panose="00000400000000000000" pitchFamily="2" charset="0"/>
              </a:rPr>
              <a:t>I have two bicycles.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A79FE0-EBFC-42E1-BD5A-FA4232FE1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422"/>
          <a:stretch/>
        </p:blipFill>
        <p:spPr>
          <a:xfrm>
            <a:off x="-1" y="3484179"/>
            <a:ext cx="5507781" cy="180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B569-03CA-4099-AD09-C7FA89B4E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53444"/>
            <a:ext cx="11524593" cy="3604556"/>
          </a:xfrm>
        </p:spPr>
        <p:txBody>
          <a:bodyPr>
            <a:noAutofit/>
          </a:bodyPr>
          <a:lstStyle/>
          <a:p>
            <a:r>
              <a:rPr lang="en-US" sz="8000" dirty="0">
                <a:latin typeface="Banner" panose="00000400000000000000" pitchFamily="2" charset="0"/>
              </a:rPr>
              <a:t>Thank you very much and you’re welcome!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FBDB8-718B-4B5B-8B59-0DFDBAAFC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65737"/>
            <a:ext cx="2916621" cy="2916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86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22085A-250B-476F-94CB-5E69B6EA4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02506"/>
            <a:ext cx="9144000" cy="1255494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Banner" panose="00000400000000000000" pitchFamily="2" charset="0"/>
              </a:rPr>
              <a:t>How old are you?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70301C-B0FB-408A-9452-2FB384D4E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4828"/>
            <a:ext cx="4087051" cy="311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81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5F98BA-2A2C-476B-98E1-5BA16D18F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841" y="5397554"/>
            <a:ext cx="10305393" cy="1460446"/>
          </a:xfrm>
        </p:spPr>
        <p:txBody>
          <a:bodyPr>
            <a:noAutofit/>
          </a:bodyPr>
          <a:lstStyle/>
          <a:p>
            <a:r>
              <a:rPr lang="en-US" sz="8000" dirty="0">
                <a:latin typeface="Banner" panose="00000400000000000000" pitchFamily="2" charset="0"/>
              </a:rPr>
              <a:t>One moment, please.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C8E72-E9CB-4CEF-8AFC-56EF9B981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42"/>
          <a:stretch/>
        </p:blipFill>
        <p:spPr>
          <a:xfrm>
            <a:off x="0" y="2383973"/>
            <a:ext cx="3216166" cy="31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3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">
        <p:fade/>
      </p:transition>
    </mc:Choice>
    <mc:Fallback xmlns="">
      <p:transition spd="slow" advTm="15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D6F657-B07A-46FC-8F4C-456CD43E6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89131"/>
            <a:ext cx="12192000" cy="3168869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Banner" panose="00000400000000000000" pitchFamily="2" charset="0"/>
              </a:rPr>
              <a:t>It’s the </a:t>
            </a:r>
            <a:br>
              <a:rPr lang="en-US" sz="8000" dirty="0">
                <a:latin typeface="Banner" panose="00000400000000000000" pitchFamily="2" charset="0"/>
              </a:rPr>
            </a:br>
            <a:r>
              <a:rPr lang="en-US" sz="8000" dirty="0">
                <a:latin typeface="Banner" panose="00000400000000000000" pitchFamily="2" charset="0"/>
              </a:rPr>
              <a:t>“One Semester of Spanish </a:t>
            </a:r>
            <a:r>
              <a:rPr lang="en-US" sz="8000" dirty="0" err="1">
                <a:latin typeface="Banner" panose="00000400000000000000" pitchFamily="2" charset="0"/>
              </a:rPr>
              <a:t>Spanish</a:t>
            </a:r>
            <a:r>
              <a:rPr lang="en-US" sz="8000" dirty="0">
                <a:latin typeface="Banner" panose="00000400000000000000" pitchFamily="2" charset="0"/>
              </a:rPr>
              <a:t> Love Song”</a:t>
            </a:r>
            <a:r>
              <a:rPr lang="en-US" dirty="0">
                <a:latin typeface="Banner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131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fade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F04D-AA86-4B76-BD10-0D3A36BB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1263"/>
            <a:ext cx="10515600" cy="1526737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Banner" panose="00000400000000000000" pitchFamily="2" charset="0"/>
              </a:rPr>
              <a:t>My mom is pretty.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7C314-A4EA-46AA-83F4-8E9A4FFC9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5"/>
          <a:stretch/>
        </p:blipFill>
        <p:spPr>
          <a:xfrm>
            <a:off x="204952" y="2396359"/>
            <a:ext cx="3485480" cy="29349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71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500">
        <p:fade/>
      </p:transition>
    </mc:Choice>
    <mc:Fallback xmlns="">
      <p:transition spd="slow" advTm="25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66A2-5B49-4A43-98D3-17529B9A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669"/>
            <a:ext cx="10515600" cy="1497331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Banner" panose="00000400000000000000" pitchFamily="2" charset="0"/>
              </a:rPr>
              <a:t>My cat is very white.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B502C9-F581-488C-830F-AFCC0E40B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8" y="1009331"/>
            <a:ext cx="2714791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05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B2E3-FE0B-4975-9D0B-B416598B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5497"/>
            <a:ext cx="12192000" cy="1542503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Banner" panose="00000400000000000000" pitchFamily="2" charset="0"/>
              </a:rPr>
              <a:t>Forgive me. Forgive 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97D30-B096-4B09-BB87-D7934975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90497"/>
            <a:ext cx="4585085" cy="266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:fade/>
      </p:transition>
    </mc:Choice>
    <mc:Fallback xmlns="">
      <p:transition spd="slow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13C0-95A1-426A-991C-B19E38E918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9731" y="4376057"/>
            <a:ext cx="10515600" cy="2347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latin typeface="Banner" panose="00000400000000000000" pitchFamily="2" charset="0"/>
              </a:rPr>
              <a:t>1-2-3-4 </a:t>
            </a:r>
          </a:p>
          <a:p>
            <a:pPr marL="0" indent="0" algn="ctr">
              <a:buNone/>
            </a:pPr>
            <a:endParaRPr lang="en-US" sz="6600" b="1" strike="sngStrike" dirty="0">
              <a:latin typeface="Bann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One Semester of Spanish Lov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257" y="5934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:fade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8E1EFE-782C-48C1-A02C-3AC55A76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0629"/>
            <a:ext cx="10515600" cy="2779259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>
                <a:latin typeface="Banner" panose="00000400000000000000" pitchFamily="2" charset="0"/>
              </a:rPr>
              <a:t>5-6-7-8</a:t>
            </a:r>
          </a:p>
        </p:txBody>
      </p:sp>
    </p:spTree>
    <p:extLst>
      <p:ext uri="{BB962C8B-B14F-4D97-AF65-F5344CB8AC3E}">
        <p14:creationId xmlns:p14="http://schemas.microsoft.com/office/powerpoint/2010/main" val="30031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7015-429F-4802-83BB-EFEE595D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3543"/>
            <a:ext cx="10515600" cy="3004457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>
                <a:latin typeface="Banner" panose="00000400000000000000" pitchFamily="2" charset="0"/>
              </a:rPr>
              <a:t>9-10</a:t>
            </a:r>
          </a:p>
        </p:txBody>
      </p:sp>
    </p:spTree>
    <p:extLst>
      <p:ext uri="{BB962C8B-B14F-4D97-AF65-F5344CB8AC3E}">
        <p14:creationId xmlns:p14="http://schemas.microsoft.com/office/powerpoint/2010/main" val="30001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750">
        <p:fade/>
      </p:transition>
    </mc:Choice>
    <mc:Fallback xmlns="">
      <p:transition spd="slow" advTm="175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37E5-280D-4DD4-A08A-5EE3471A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9587"/>
            <a:ext cx="10515600" cy="3468414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latin typeface="Banner" panose="00000400000000000000" pitchFamily="2" charset="0"/>
              </a:rPr>
              <a:t>11?</a:t>
            </a:r>
          </a:p>
        </p:txBody>
      </p:sp>
    </p:spTree>
    <p:extLst>
      <p:ext uri="{BB962C8B-B14F-4D97-AF65-F5344CB8AC3E}">
        <p14:creationId xmlns:p14="http://schemas.microsoft.com/office/powerpoint/2010/main" val="3539635361"/>
      </p:ext>
    </p:extLst>
  </p:cSld>
  <p:clrMapOvr>
    <a:masterClrMapping/>
  </p:clrMapOvr>
  <p:transition spd="med" advTm="5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8F827A-4A8E-471E-B91E-EBE7522745DF}"/>
              </a:ext>
            </a:extLst>
          </p:cNvPr>
          <p:cNvSpPr txBox="1"/>
          <p:nvPr/>
        </p:nvSpPr>
        <p:spPr>
          <a:xfrm>
            <a:off x="307427" y="526538"/>
            <a:ext cx="222293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atin typeface="Banner" panose="00000400000000000000" pitchFamily="2" charset="0"/>
              </a:rPr>
              <a:t>11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CA21F-4CB7-4C0C-9F7F-F94EA168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8220"/>
            <a:ext cx="12192000" cy="2569779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Banner" panose="00000400000000000000" pitchFamily="2" charset="0"/>
              </a:rPr>
              <a:t>I don’t remember how to say 11.</a:t>
            </a:r>
            <a:endParaRPr lang="en-US" sz="16600" dirty="0">
              <a:latin typeface="Banner" panose="000004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654EF1-A8CF-4F30-BD8F-9A83797F91EB}"/>
              </a:ext>
            </a:extLst>
          </p:cNvPr>
          <p:cNvCxnSpPr>
            <a:cxnSpLocks/>
          </p:cNvCxnSpPr>
          <p:nvPr/>
        </p:nvCxnSpPr>
        <p:spPr>
          <a:xfrm>
            <a:off x="307427" y="1324303"/>
            <a:ext cx="2222938" cy="1927335"/>
          </a:xfrm>
          <a:prstGeom prst="line">
            <a:avLst/>
          </a:prstGeom>
          <a:ln w="2190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9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">
        <p:fade/>
      </p:transition>
    </mc:Choice>
    <mc:Fallback xmlns="">
      <p:transition spd="slow" advTm="15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511566-B238-46F2-B375-4DD5E510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7877"/>
            <a:ext cx="10515600" cy="153012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Banner" panose="00000400000000000000" pitchFamily="2" charset="0"/>
              </a:rPr>
              <a:t>Antonio </a:t>
            </a:r>
            <a:r>
              <a:rPr lang="en-US" sz="8000" dirty="0" err="1">
                <a:latin typeface="Banner" panose="00000400000000000000" pitchFamily="2" charset="0"/>
              </a:rPr>
              <a:t>Banderes</a:t>
            </a:r>
            <a:endParaRPr lang="en-US" sz="8000" dirty="0">
              <a:latin typeface="Banner" panose="00000400000000000000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7478E2-B19D-4C8A-BFE6-798ECD3C9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0" y="2297893"/>
            <a:ext cx="2982686" cy="29826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75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">
        <p:fade/>
      </p:transition>
    </mc:Choice>
    <mc:Fallback xmlns="">
      <p:transition spd="slow" advTm="1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4AB8-5912-44B1-9876-C871BA44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23956"/>
            <a:ext cx="12191999" cy="2434044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Banner" panose="00000400000000000000" pitchFamily="2" charset="0"/>
              </a:rPr>
              <a:t>Large Nachos and Cinnamon Twists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7488C9-8DF8-4BA9-8A72-F54D596C1D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r="9834"/>
          <a:stretch/>
        </p:blipFill>
        <p:spPr>
          <a:xfrm>
            <a:off x="141890" y="1073783"/>
            <a:ext cx="2537399" cy="2254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7F4C61-E741-4C0C-85DE-74F580961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1" r="7769"/>
          <a:stretch/>
        </p:blipFill>
        <p:spPr>
          <a:xfrm>
            <a:off x="2190558" y="2569779"/>
            <a:ext cx="2837911" cy="2254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5696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">
        <p:fade/>
      </p:transition>
    </mc:Choice>
    <mc:Fallback xmlns="">
      <p:transition spd="slow" advTm="15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678B42-57F6-4EBC-AB23-7072B1DF7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94538"/>
            <a:ext cx="12192000" cy="3263462"/>
          </a:xfrm>
        </p:spPr>
        <p:txBody>
          <a:bodyPr>
            <a:noAutofit/>
          </a:bodyPr>
          <a:lstStyle/>
          <a:p>
            <a:r>
              <a:rPr lang="en-US" sz="7200" dirty="0">
                <a:latin typeface="Banner" panose="00000400000000000000" pitchFamily="2" charset="0"/>
              </a:rPr>
              <a:t>It’s the</a:t>
            </a:r>
            <a:br>
              <a:rPr lang="en-US" sz="7200" dirty="0">
                <a:latin typeface="Banner" panose="00000400000000000000" pitchFamily="2" charset="0"/>
              </a:rPr>
            </a:br>
            <a:r>
              <a:rPr lang="en-US" sz="7200" dirty="0">
                <a:latin typeface="Banner" panose="00000400000000000000" pitchFamily="2" charset="0"/>
              </a:rPr>
              <a:t> “One Semester of Spanish </a:t>
            </a:r>
            <a:br>
              <a:rPr lang="en-US" sz="7200" dirty="0">
                <a:latin typeface="Banner" panose="00000400000000000000" pitchFamily="2" charset="0"/>
              </a:rPr>
            </a:br>
            <a:r>
              <a:rPr lang="en-US" sz="7200" dirty="0" err="1">
                <a:latin typeface="Banner" panose="00000400000000000000" pitchFamily="2" charset="0"/>
              </a:rPr>
              <a:t>Spanish</a:t>
            </a:r>
            <a:r>
              <a:rPr lang="en-US" sz="7200" dirty="0">
                <a:latin typeface="Banner" panose="00000400000000000000" pitchFamily="2" charset="0"/>
              </a:rPr>
              <a:t> Love Song”</a:t>
            </a:r>
          </a:p>
        </p:txBody>
      </p:sp>
    </p:spTree>
    <p:extLst>
      <p:ext uri="{BB962C8B-B14F-4D97-AF65-F5344CB8AC3E}">
        <p14:creationId xmlns:p14="http://schemas.microsoft.com/office/powerpoint/2010/main" val="28470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fade/>
      </p:transition>
    </mc:Choice>
    <mc:Fallback xmlns="">
      <p:transition spd="slow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BD1D9B-7C60-4E38-81E8-453DBB7A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3724"/>
            <a:ext cx="10515600" cy="3389586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atin typeface="Banner" panose="00000400000000000000" pitchFamily="2" charset="0"/>
              </a:rPr>
              <a:t>Au revoir! </a:t>
            </a:r>
            <a:br>
              <a:rPr lang="en-US" sz="6000" b="1" dirty="0">
                <a:latin typeface="Banner" panose="00000400000000000000" pitchFamily="2" charset="0"/>
              </a:rPr>
            </a:br>
            <a:r>
              <a:rPr lang="en-US" sz="6600" b="1" dirty="0">
                <a:latin typeface="Banner" panose="00000400000000000000" pitchFamily="2" charset="0"/>
              </a:rPr>
              <a:t>(French: means “goodbye”)</a:t>
            </a:r>
            <a:endParaRPr lang="en-US" sz="7200" b="1" dirty="0">
              <a:latin typeface="Bann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C7EB-5E80-4181-95C1-681054577F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55531" y="4698124"/>
            <a:ext cx="9144000" cy="2806261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Banner" panose="00000400000000000000"/>
              </a:rPr>
              <a:t>Hello, young lady.</a:t>
            </a:r>
          </a:p>
        </p:txBody>
      </p:sp>
    </p:spTree>
    <p:extLst>
      <p:ext uri="{BB962C8B-B14F-4D97-AF65-F5344CB8AC3E}">
        <p14:creationId xmlns:p14="http://schemas.microsoft.com/office/powerpoint/2010/main" val="134665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8C5F-9E0F-4302-9BCE-F4A366970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559"/>
            <a:ext cx="10515600" cy="1479441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Banner" panose="00000400000000000000" pitchFamily="2" charset="0"/>
              </a:rPr>
              <a:t>What’s your name?</a:t>
            </a:r>
          </a:p>
        </p:txBody>
      </p:sp>
    </p:spTree>
    <p:extLst>
      <p:ext uri="{BB962C8B-B14F-4D97-AF65-F5344CB8AC3E}">
        <p14:creationId xmlns:p14="http://schemas.microsoft.com/office/powerpoint/2010/main" val="6301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656A11-0B96-442A-AF62-1695EB8E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54868"/>
            <a:ext cx="9144000" cy="1403132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Banner" panose="00000400000000000000" pitchFamily="2" charset="0"/>
              </a:rPr>
              <a:t>My name is Mike.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A92C6ED-CE63-4AD9-BEA5-4E3F6A516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DD4B29-2ECA-4F95-91FE-126E8FDBE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487"/>
            <a:ext cx="4093029" cy="289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79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:fade/>
      </p:transition>
    </mc:Choice>
    <mc:Fallback xmlns="">
      <p:transition spd="slow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A863ED-93BA-4AE9-9ED4-CDCDEF3F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5358649"/>
            <a:ext cx="12065876" cy="1499351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Banner" panose="00000400000000000000" pitchFamily="2" charset="0"/>
              </a:rPr>
              <a:t>Where is the bathroom?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BB3AB-0CC7-438F-BB4E-02AD2FCF9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4" y="2330422"/>
            <a:ext cx="2569029" cy="30282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9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F0FC3B-09B2-41AE-B7EA-AD2AD5E2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8431"/>
            <a:ext cx="10515600" cy="1449569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Banner" panose="00000400000000000000" pitchFamily="2" charset="0"/>
              </a:rPr>
              <a:t>Happy Birthday!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EB8722-0AFE-4AFC-A5C8-2A30C4888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2301"/>
            <a:ext cx="3436883" cy="30661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973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54A4-63D8-487E-809F-CB5184C1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4325"/>
            <a:ext cx="10515600" cy="1463675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Banner" panose="00000400000000000000" pitchFamily="2" charset="0"/>
              </a:rPr>
              <a:t>What time is it?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3897CC-18AF-40DC-A887-1FCCDDA8A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23" y="2522483"/>
            <a:ext cx="2755325" cy="27553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7572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500">
        <p:fade/>
      </p:transition>
    </mc:Choice>
    <mc:Fallback xmlns="">
      <p:transition spd="slow" advTm="45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D93D87-EA7B-4C9B-BA59-1C98E9BDD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" y="2348535"/>
            <a:ext cx="3767959" cy="29696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2E241-83C1-4FA3-B841-5A922541E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8180"/>
            <a:ext cx="10515600" cy="1539820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Banner" panose="00000400000000000000" pitchFamily="2" charset="0"/>
              </a:rPr>
              <a:t>I like the library.</a:t>
            </a:r>
          </a:p>
        </p:txBody>
      </p:sp>
    </p:spTree>
    <p:extLst>
      <p:ext uri="{BB962C8B-B14F-4D97-AF65-F5344CB8AC3E}">
        <p14:creationId xmlns:p14="http://schemas.microsoft.com/office/powerpoint/2010/main" val="8195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107</Words>
  <Application>Microsoft Office PowerPoint</Application>
  <PresentationFormat>Widescreen</PresentationFormat>
  <Paragraphs>26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Banner</vt:lpstr>
      <vt:lpstr>Calibri</vt:lpstr>
      <vt:lpstr>Calibri Light</vt:lpstr>
      <vt:lpstr>Office Theme</vt:lpstr>
      <vt:lpstr>PowerPoint Presentation</vt:lpstr>
      <vt:lpstr>PowerPoint Presentation</vt:lpstr>
      <vt:lpstr>Hello, young lady.</vt:lpstr>
      <vt:lpstr>What’s your name?</vt:lpstr>
      <vt:lpstr>My name is Mike.</vt:lpstr>
      <vt:lpstr>Where is the bathroom?</vt:lpstr>
      <vt:lpstr>Happy Birthday!</vt:lpstr>
      <vt:lpstr>What time is it?</vt:lpstr>
      <vt:lpstr>I like the library.</vt:lpstr>
      <vt:lpstr>I live in the red house.</vt:lpstr>
      <vt:lpstr>I have two bicycles.</vt:lpstr>
      <vt:lpstr>Thank you very much and you’re welcome!</vt:lpstr>
      <vt:lpstr>How old are you?</vt:lpstr>
      <vt:lpstr>One moment, please.</vt:lpstr>
      <vt:lpstr>It’s the  “One Semester of Spanish Spanish Love Song” </vt:lpstr>
      <vt:lpstr>My mom is pretty.</vt:lpstr>
      <vt:lpstr>My cat is very white.</vt:lpstr>
      <vt:lpstr>Forgive me. Forgive me!</vt:lpstr>
      <vt:lpstr>PowerPoint Presentation</vt:lpstr>
      <vt:lpstr>5-6-7-8</vt:lpstr>
      <vt:lpstr>9-10</vt:lpstr>
      <vt:lpstr>11?</vt:lpstr>
      <vt:lpstr>I don’t remember how to say 11.</vt:lpstr>
      <vt:lpstr>Antonio Banderes</vt:lpstr>
      <vt:lpstr>Large Nachos and Cinnamon Twists</vt:lpstr>
      <vt:lpstr>It’s the  “One Semester of Spanish  Spanish Love Song”</vt:lpstr>
      <vt:lpstr>Au revoir!  (French: means “goodbye”)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Charis Searle</dc:creator>
  <cp:lastModifiedBy>Charis Searle</cp:lastModifiedBy>
  <cp:revision>35</cp:revision>
  <dcterms:created xsi:type="dcterms:W3CDTF">2017-09-07T22:48:06Z</dcterms:created>
  <dcterms:modified xsi:type="dcterms:W3CDTF">2018-02-13T23:20:51Z</dcterms:modified>
</cp:coreProperties>
</file>